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71" r:id="rId2"/>
    <p:sldId id="496" r:id="rId3"/>
    <p:sldId id="497" r:id="rId4"/>
    <p:sldId id="498" r:id="rId5"/>
    <p:sldId id="495" r:id="rId6"/>
  </p:sldIdLst>
  <p:sldSz cx="9144000" cy="5715000" type="screen16x10"/>
  <p:notesSz cx="7099300" cy="10234613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Helvetica" pitchFamily="2" charset="0"/>
      <p:regular r:id="rId13"/>
      <p:bold r:id="rId14"/>
      <p:italic r:id="rId15"/>
      <p:boldItalic r:id="rId16"/>
    </p:embeddedFont>
    <p:embeddedFont>
      <p:font typeface="Verdana" panose="020B0604030504040204" pitchFamily="34" charset="0"/>
      <p:regular r:id="rId17"/>
      <p:bold r:id="rId18"/>
      <p:italic r:id="rId19"/>
      <p:boldItalic r:id="rId20"/>
    </p:embeddedFont>
  </p:embeddedFont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7547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5095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42642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90190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377381" algn="l" defTabSz="950953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852857" algn="l" defTabSz="950953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328333" algn="l" defTabSz="950953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803809" algn="l" defTabSz="950953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43" userDrawn="1">
          <p15:clr>
            <a:srgbClr val="A4A3A4"/>
          </p15:clr>
        </p15:guide>
        <p15:guide id="2" orient="horz" pos="3161" userDrawn="1">
          <p15:clr>
            <a:srgbClr val="A4A3A4"/>
          </p15:clr>
        </p15:guide>
        <p15:guide id="3" orient="horz" pos="2367" userDrawn="1">
          <p15:clr>
            <a:srgbClr val="A4A3A4"/>
          </p15:clr>
        </p15:guide>
        <p15:guide id="4" orient="horz" pos="3426" userDrawn="1">
          <p15:clr>
            <a:srgbClr val="A4A3A4"/>
          </p15:clr>
        </p15:guide>
        <p15:guide id="5" orient="horz" pos="1536" userDrawn="1">
          <p15:clr>
            <a:srgbClr val="A4A3A4"/>
          </p15:clr>
        </p15:guide>
        <p15:guide id="6" orient="horz" pos="1271" userDrawn="1">
          <p15:clr>
            <a:srgbClr val="A4A3A4"/>
          </p15:clr>
        </p15:guide>
        <p15:guide id="7" orient="horz" pos="3313" userDrawn="1">
          <p15:clr>
            <a:srgbClr val="A4A3A4"/>
          </p15:clr>
        </p15:guide>
        <p15:guide id="8" orient="horz" pos="1649" userDrawn="1">
          <p15:clr>
            <a:srgbClr val="A4A3A4"/>
          </p15:clr>
        </p15:guide>
        <p15:guide id="9" orient="horz" userDrawn="1">
          <p15:clr>
            <a:srgbClr val="A4A3A4"/>
          </p15:clr>
        </p15:guide>
        <p15:guide id="10" orient="horz" pos="213" userDrawn="1">
          <p15:clr>
            <a:srgbClr val="A4A3A4"/>
          </p15:clr>
        </p15:guide>
        <p15:guide id="11" orient="horz" pos="2821" userDrawn="1">
          <p15:clr>
            <a:srgbClr val="A4A3A4"/>
          </p15:clr>
        </p15:guide>
        <p15:guide id="12" pos="1746" userDrawn="1">
          <p15:clr>
            <a:srgbClr val="A4A3A4"/>
          </p15:clr>
        </p15:guide>
        <p15:guide id="13" pos="5375" userDrawn="1">
          <p15:clr>
            <a:srgbClr val="A4A3A4"/>
          </p15:clr>
        </p15:guide>
        <p15:guide id="14" pos="385" userDrawn="1">
          <p15:clr>
            <a:srgbClr val="A4A3A4"/>
          </p15:clr>
        </p15:guide>
        <p15:guide id="15" pos="2880" userDrawn="1">
          <p15:clr>
            <a:srgbClr val="A4A3A4"/>
          </p15:clr>
        </p15:guide>
        <p15:guide id="16" pos="2699" userDrawn="1">
          <p15:clr>
            <a:srgbClr val="A4A3A4"/>
          </p15:clr>
        </p15:guide>
        <p15:guide id="17" pos="3061" userDrawn="1">
          <p15:clr>
            <a:srgbClr val="A4A3A4"/>
          </p15:clr>
        </p15:guide>
        <p15:guide id="18" pos="133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E1FC"/>
    <a:srgbClr val="FF6451"/>
    <a:srgbClr val="14468C"/>
    <a:srgbClr val="0A3C8C"/>
    <a:srgbClr val="050E21"/>
    <a:srgbClr val="195096"/>
    <a:srgbClr val="0A1E46"/>
    <a:srgbClr val="3278DC"/>
    <a:srgbClr val="A0AAB4"/>
    <a:srgbClr val="AA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42" autoAdjust="0"/>
    <p:restoredTop sz="89077" autoAdjust="0"/>
  </p:normalViewPr>
  <p:slideViewPr>
    <p:cSldViewPr snapToObjects="1">
      <p:cViewPr varScale="1">
        <p:scale>
          <a:sx n="124" d="100"/>
          <a:sy n="124" d="100"/>
        </p:scale>
        <p:origin x="184" y="448"/>
      </p:cViewPr>
      <p:guideLst>
        <p:guide orient="horz" pos="743"/>
        <p:guide orient="horz" pos="3161"/>
        <p:guide orient="horz" pos="2367"/>
        <p:guide orient="horz" pos="3426"/>
        <p:guide orient="horz" pos="1536"/>
        <p:guide orient="horz" pos="1271"/>
        <p:guide orient="horz" pos="3313"/>
        <p:guide orient="horz" pos="1649"/>
        <p:guide orient="horz"/>
        <p:guide orient="horz" pos="213"/>
        <p:guide orient="horz" pos="2821"/>
        <p:guide pos="1746"/>
        <p:guide pos="5375"/>
        <p:guide pos="385"/>
        <p:guide pos="2880"/>
        <p:guide pos="2699"/>
        <p:guide pos="3061"/>
        <p:guide pos="13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Objects="1">
      <p:cViewPr varScale="1">
        <p:scale>
          <a:sx n="79" d="100"/>
          <a:sy n="79" d="100"/>
        </p:scale>
        <p:origin x="-3906" y="-108"/>
      </p:cViewPr>
      <p:guideLst>
        <p:guide orient="horz" pos="3223"/>
        <p:guide pos="2236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32676DCA-960E-4391-BFD1-94775D77449F}" type="datetimeFigureOut">
              <a:rPr lang="de-DE" smtClean="0"/>
              <a:pPr/>
              <a:t>01.04.20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11CBB2D9-B996-4C9F-9718-0BD6CFB127A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15576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294" y="0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79425" y="768350"/>
            <a:ext cx="614045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930" y="4861441"/>
            <a:ext cx="5679440" cy="4605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106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294" y="9721106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4D8C3D32-0CEC-4E75-98FF-2FBD233904A7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84066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48" kern="1200">
        <a:solidFill>
          <a:schemeClr val="tx1"/>
        </a:solidFill>
        <a:latin typeface="Arial" charset="0"/>
        <a:ea typeface="+mn-ea"/>
        <a:cs typeface="+mn-cs"/>
      </a:defRPr>
    </a:lvl1pPr>
    <a:lvl2pPr marL="475476" algn="l" rtl="0" eaLnBrk="0" fontAlgn="base" hangingPunct="0">
      <a:spcBef>
        <a:spcPct val="30000"/>
      </a:spcBef>
      <a:spcAft>
        <a:spcPct val="0"/>
      </a:spcAft>
      <a:defRPr sz="1248" kern="1200">
        <a:solidFill>
          <a:schemeClr val="tx1"/>
        </a:solidFill>
        <a:latin typeface="Arial" charset="0"/>
        <a:ea typeface="+mn-ea"/>
        <a:cs typeface="+mn-cs"/>
      </a:defRPr>
    </a:lvl2pPr>
    <a:lvl3pPr marL="950953" algn="l" rtl="0" eaLnBrk="0" fontAlgn="base" hangingPunct="0">
      <a:spcBef>
        <a:spcPct val="30000"/>
      </a:spcBef>
      <a:spcAft>
        <a:spcPct val="0"/>
      </a:spcAft>
      <a:defRPr sz="1248" kern="1200">
        <a:solidFill>
          <a:schemeClr val="tx1"/>
        </a:solidFill>
        <a:latin typeface="Arial" charset="0"/>
        <a:ea typeface="+mn-ea"/>
        <a:cs typeface="+mn-cs"/>
      </a:defRPr>
    </a:lvl3pPr>
    <a:lvl4pPr marL="1426428" algn="l" rtl="0" eaLnBrk="0" fontAlgn="base" hangingPunct="0">
      <a:spcBef>
        <a:spcPct val="30000"/>
      </a:spcBef>
      <a:spcAft>
        <a:spcPct val="0"/>
      </a:spcAft>
      <a:defRPr sz="1248" kern="1200">
        <a:solidFill>
          <a:schemeClr val="tx1"/>
        </a:solidFill>
        <a:latin typeface="Arial" charset="0"/>
        <a:ea typeface="+mn-ea"/>
        <a:cs typeface="+mn-cs"/>
      </a:defRPr>
    </a:lvl4pPr>
    <a:lvl5pPr marL="1901904" algn="l" rtl="0" eaLnBrk="0" fontAlgn="base" hangingPunct="0">
      <a:spcBef>
        <a:spcPct val="30000"/>
      </a:spcBef>
      <a:spcAft>
        <a:spcPct val="0"/>
      </a:spcAft>
      <a:defRPr sz="1248" kern="1200">
        <a:solidFill>
          <a:schemeClr val="tx1"/>
        </a:solidFill>
        <a:latin typeface="Arial" charset="0"/>
        <a:ea typeface="+mn-ea"/>
        <a:cs typeface="+mn-cs"/>
      </a:defRPr>
    </a:lvl5pPr>
    <a:lvl6pPr marL="2377381" algn="l" defTabSz="950953" rtl="0" eaLnBrk="1" latinLnBrk="0" hangingPunct="1">
      <a:defRPr sz="1248" kern="1200">
        <a:solidFill>
          <a:schemeClr val="tx1"/>
        </a:solidFill>
        <a:latin typeface="+mn-lt"/>
        <a:ea typeface="+mn-ea"/>
        <a:cs typeface="+mn-cs"/>
      </a:defRPr>
    </a:lvl6pPr>
    <a:lvl7pPr marL="2852857" algn="l" defTabSz="950953" rtl="0" eaLnBrk="1" latinLnBrk="0" hangingPunct="1">
      <a:defRPr sz="1248" kern="1200">
        <a:solidFill>
          <a:schemeClr val="tx1"/>
        </a:solidFill>
        <a:latin typeface="+mn-lt"/>
        <a:ea typeface="+mn-ea"/>
        <a:cs typeface="+mn-cs"/>
      </a:defRPr>
    </a:lvl7pPr>
    <a:lvl8pPr marL="3328333" algn="l" defTabSz="950953" rtl="0" eaLnBrk="1" latinLnBrk="0" hangingPunct="1">
      <a:defRPr sz="1248" kern="1200">
        <a:solidFill>
          <a:schemeClr val="tx1"/>
        </a:solidFill>
        <a:latin typeface="+mn-lt"/>
        <a:ea typeface="+mn-ea"/>
        <a:cs typeface="+mn-cs"/>
      </a:defRPr>
    </a:lvl8pPr>
    <a:lvl9pPr marL="3803809" algn="l" defTabSz="950953" rtl="0" eaLnBrk="1" latinLnBrk="0" hangingPunct="1">
      <a:defRPr sz="124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ker.com/resources/what-container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ker.com/resources/what-container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79425" y="768350"/>
            <a:ext cx="6140450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D8C3D32-0CEC-4E75-98FF-2FBD233904A7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6391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hlinkClick r:id="rId3"/>
              </a:rPr>
              <a:t>https://www.docker.com/resources/what-container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D8C3D32-0CEC-4E75-98FF-2FBD233904A7}" type="slidenum">
              <a:rPr lang="de-DE" smtClean="0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8081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hlinkClick r:id="rId3"/>
              </a:rPr>
              <a:t>https://www.docker.com/resources/what-container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D8C3D32-0CEC-4E75-98FF-2FBD233904A7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9009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5CE4A87A-7662-874B-9779-C31B2908ED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05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66725" y="3433581"/>
            <a:ext cx="8066091" cy="1368190"/>
          </a:xfrm>
        </p:spPr>
        <p:txBody>
          <a:bodyPr lIns="0" tIns="0" rIns="0" bIns="360000" anchor="b" anchorCtr="0"/>
          <a:lstStyle>
            <a:lvl1pPr algn="ctr">
              <a:lnSpc>
                <a:spcPct val="90000"/>
              </a:lnSpc>
              <a:defRPr sz="2800" b="1" spc="-27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6725" y="4801770"/>
            <a:ext cx="8066089" cy="503656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800"/>
              </a:spcBef>
              <a:buNone/>
              <a:defRPr sz="1600" b="0" spc="267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76582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E720CEEC-913C-4940-B141-B6A6A6A9CA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441720"/>
            <a:ext cx="9144000" cy="1224170"/>
          </a:xfrm>
        </p:spPr>
        <p:txBody>
          <a:bodyPr tIns="0" bIns="0" anchor="ctr" anchorCtr="0">
            <a:normAutofit/>
          </a:bodyPr>
          <a:lstStyle>
            <a:lvl1pPr algn="ctr"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621453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771776" y="1057275"/>
            <a:ext cx="5761038" cy="1295402"/>
          </a:xfr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771776" y="2352676"/>
            <a:ext cx="5761038" cy="2952750"/>
          </a:xfrm>
        </p:spPr>
        <p:txBody>
          <a:bodyPr>
            <a:normAutofit/>
          </a:bodyPr>
          <a:lstStyle>
            <a:lvl1pPr marL="0" indent="0" algn="l" rtl="0" fontAlgn="base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20000"/>
              <a:buFont typeface="Calibri" panose="020F0502020204030204" pitchFamily="34" charset="0"/>
              <a:buNone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marR="0" indent="-268288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marR="0" indent="-266700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7242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771776" y="1778000"/>
            <a:ext cx="5761037" cy="3527425"/>
          </a:xfrm>
        </p:spPr>
        <p:txBody>
          <a:bodyPr tIns="0" bIns="0" anchor="t" anchorCtr="0">
            <a:normAutofit/>
          </a:bodyPr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34220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6E8C79BB-BA13-3F44-A96B-2E158E117C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771776" y="1057275"/>
            <a:ext cx="5761038" cy="1295402"/>
          </a:xfr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771776" y="2352676"/>
            <a:ext cx="5761038" cy="2952750"/>
          </a:xfrm>
        </p:spPr>
        <p:txBody>
          <a:bodyPr>
            <a:normAutofit/>
          </a:bodyPr>
          <a:lstStyle>
            <a:lvl1pPr marL="0" indent="0" algn="l" rtl="0" fontAlgn="base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20000"/>
              <a:buFont typeface="Calibri" panose="020F0502020204030204" pitchFamily="34" charset="0"/>
              <a:buNone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marR="0" indent="-268288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marR="0" indent="-266700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14768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2BD8887-7B55-E041-AAC5-C807DC9611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771776" y="1778000"/>
            <a:ext cx="5761037" cy="3527425"/>
          </a:xfrm>
        </p:spPr>
        <p:txBody>
          <a:bodyPr tIns="0" bIns="0" anchor="t" anchorCtr="0">
            <a:normAutofit/>
          </a:bodyPr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570875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30388BE6-53DE-8743-AD0E-D1EFB52F663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771776" y="1057275"/>
            <a:ext cx="5761038" cy="1295402"/>
          </a:xfr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771776" y="2352676"/>
            <a:ext cx="5761038" cy="2952750"/>
          </a:xfrm>
        </p:spPr>
        <p:txBody>
          <a:bodyPr>
            <a:normAutofit/>
          </a:bodyPr>
          <a:lstStyle>
            <a:lvl1pPr marL="0" indent="0" algn="l" rtl="0" fontAlgn="base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20000"/>
              <a:buFont typeface="Calibri" panose="020F0502020204030204" pitchFamily="34" charset="0"/>
              <a:buNone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marR="0" indent="-268288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marR="0" indent="-266700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925928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64AE703-049E-544A-9963-92180B4BC0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771776" y="1778000"/>
            <a:ext cx="5761037" cy="3527425"/>
          </a:xfrm>
        </p:spPr>
        <p:txBody>
          <a:bodyPr tIns="0" bIns="0" anchor="t" anchorCtr="0">
            <a:normAutofit/>
          </a:bodyPr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58673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779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A1B4C71-CA4F-8042-96F8-14524E9C95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25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709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96FCA1F-A393-A440-BB17-6B6AB10B5E3A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916"/>
            <a:ext cx="9144000" cy="5715000"/>
          </a:xfrm>
          <a:prstGeom prst="rect">
            <a:avLst/>
          </a:prstGeom>
        </p:spPr>
      </p:pic>
      <p:sp>
        <p:nvSpPr>
          <p:cNvPr id="1030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2771776" y="1057275"/>
            <a:ext cx="5761037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216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Mastertitelformat bearbeiten</a:t>
            </a:r>
          </a:p>
        </p:txBody>
      </p:sp>
      <p:sp>
        <p:nvSpPr>
          <p:cNvPr id="1031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771777" y="2352675"/>
            <a:ext cx="5761036" cy="2952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9938" name="AutoShape 2" descr="https://wiki.nextevolution.de/download/attachments/8488966/nextevolution%20600px%20transparent.png?version=1&amp;modificationDate=1358951816000&amp;api=v2"/>
          <p:cNvSpPr>
            <a:spLocks noChangeAspect="1" noChangeArrowheads="1"/>
          </p:cNvSpPr>
          <p:nvPr/>
        </p:nvSpPr>
        <p:spPr bwMode="auto">
          <a:xfrm>
            <a:off x="155575" y="-120385"/>
            <a:ext cx="304800" cy="2540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7" name="AutoShape 8"/>
          <p:cNvSpPr>
            <a:spLocks noChangeAspect="1" noChangeArrowheads="1" noTextEdit="1"/>
          </p:cNvSpPr>
          <p:nvPr userDrawn="1"/>
        </p:nvSpPr>
        <p:spPr bwMode="auto">
          <a:xfrm>
            <a:off x="2249205" y="3337568"/>
            <a:ext cx="719137" cy="899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4" name="Group 7"/>
          <p:cNvGrpSpPr>
            <a:grpSpLocks noChangeAspect="1"/>
          </p:cNvGrpSpPr>
          <p:nvPr userDrawn="1"/>
        </p:nvGrpSpPr>
        <p:grpSpPr bwMode="auto">
          <a:xfrm>
            <a:off x="8847581" y="894000"/>
            <a:ext cx="201078" cy="210000"/>
            <a:chOff x="5537" y="652"/>
            <a:chExt cx="154" cy="193"/>
          </a:xfrm>
        </p:grpSpPr>
        <p:sp>
          <p:nvSpPr>
            <p:cNvPr id="5" name="AutoShape 6">
              <a:hlinkClick r:id="" action="ppaction://hlinkshowjump?jump=nextslide"/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5537" y="652"/>
              <a:ext cx="154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" name="Rectangle 8"/>
            <p:cNvSpPr>
              <a:spLocks noChangeArrowheads="1"/>
            </p:cNvSpPr>
            <p:nvPr userDrawn="1"/>
          </p:nvSpPr>
          <p:spPr bwMode="auto">
            <a:xfrm>
              <a:off x="5537" y="652"/>
              <a:ext cx="154" cy="19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" name="Freeform 9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5576" y="671"/>
              <a:ext cx="77" cy="155"/>
            </a:xfrm>
            <a:custGeom>
              <a:avLst/>
              <a:gdLst>
                <a:gd name="T0" fmla="*/ 0 w 6468"/>
                <a:gd name="T1" fmla="*/ 0 h 12815"/>
                <a:gd name="T2" fmla="*/ 6468 w 6468"/>
                <a:gd name="T3" fmla="*/ 6408 h 12815"/>
                <a:gd name="T4" fmla="*/ 0 w 6468"/>
                <a:gd name="T5" fmla="*/ 12815 h 12815"/>
                <a:gd name="T6" fmla="*/ 0 w 6468"/>
                <a:gd name="T7" fmla="*/ 10549 h 12815"/>
                <a:gd name="T8" fmla="*/ 4181 w 6468"/>
                <a:gd name="T9" fmla="*/ 6408 h 12815"/>
                <a:gd name="T10" fmla="*/ 0 w 6468"/>
                <a:gd name="T11" fmla="*/ 2266 h 12815"/>
                <a:gd name="T12" fmla="*/ 0 w 6468"/>
                <a:gd name="T13" fmla="*/ 0 h 12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68" h="12815">
                  <a:moveTo>
                    <a:pt x="0" y="0"/>
                  </a:moveTo>
                  <a:lnTo>
                    <a:pt x="6468" y="6408"/>
                  </a:lnTo>
                  <a:lnTo>
                    <a:pt x="0" y="12815"/>
                  </a:lnTo>
                  <a:lnTo>
                    <a:pt x="0" y="10549"/>
                  </a:lnTo>
                  <a:lnTo>
                    <a:pt x="4181" y="6408"/>
                  </a:lnTo>
                  <a:lnTo>
                    <a:pt x="0" y="22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8" name="Group 14"/>
          <p:cNvGrpSpPr>
            <a:grpSpLocks noChangeAspect="1"/>
          </p:cNvGrpSpPr>
          <p:nvPr userDrawn="1"/>
        </p:nvGrpSpPr>
        <p:grpSpPr bwMode="auto">
          <a:xfrm>
            <a:off x="8604562" y="894001"/>
            <a:ext cx="201613" cy="209021"/>
            <a:chOff x="5420" y="679"/>
            <a:chExt cx="127" cy="158"/>
          </a:xfrm>
        </p:grpSpPr>
        <p:sp>
          <p:nvSpPr>
            <p:cNvPr id="9" name="AutoShape 13">
              <a:hlinkClick r:id="" action="ppaction://hlinkshowjump?jump=previousslide"/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5420" y="679"/>
              <a:ext cx="127" cy="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" name="Rectangle 15"/>
            <p:cNvSpPr>
              <a:spLocks noChangeArrowheads="1"/>
            </p:cNvSpPr>
            <p:nvPr userDrawn="1"/>
          </p:nvSpPr>
          <p:spPr bwMode="auto">
            <a:xfrm>
              <a:off x="5420" y="679"/>
              <a:ext cx="127" cy="158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" name="Freeform 16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5452" y="695"/>
              <a:ext cx="63" cy="126"/>
            </a:xfrm>
            <a:custGeom>
              <a:avLst/>
              <a:gdLst>
                <a:gd name="T0" fmla="*/ 6413 w 6413"/>
                <a:gd name="T1" fmla="*/ 0 h 12892"/>
                <a:gd name="T2" fmla="*/ 0 w 6413"/>
                <a:gd name="T3" fmla="*/ 6446 h 12892"/>
                <a:gd name="T4" fmla="*/ 6413 w 6413"/>
                <a:gd name="T5" fmla="*/ 12892 h 12892"/>
                <a:gd name="T6" fmla="*/ 6413 w 6413"/>
                <a:gd name="T7" fmla="*/ 10613 h 12892"/>
                <a:gd name="T8" fmla="*/ 2268 w 6413"/>
                <a:gd name="T9" fmla="*/ 6446 h 12892"/>
                <a:gd name="T10" fmla="*/ 6413 w 6413"/>
                <a:gd name="T11" fmla="*/ 2279 h 12892"/>
                <a:gd name="T12" fmla="*/ 6413 w 6413"/>
                <a:gd name="T13" fmla="*/ 0 h 12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13" h="12892">
                  <a:moveTo>
                    <a:pt x="6413" y="0"/>
                  </a:moveTo>
                  <a:lnTo>
                    <a:pt x="0" y="6446"/>
                  </a:lnTo>
                  <a:lnTo>
                    <a:pt x="6413" y="12892"/>
                  </a:lnTo>
                  <a:lnTo>
                    <a:pt x="6413" y="10613"/>
                  </a:lnTo>
                  <a:lnTo>
                    <a:pt x="2268" y="6446"/>
                  </a:lnTo>
                  <a:lnTo>
                    <a:pt x="6413" y="2279"/>
                  </a:lnTo>
                  <a:lnTo>
                    <a:pt x="641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33" r:id="rId2"/>
    <p:sldLayoutId id="2147483737" r:id="rId3"/>
    <p:sldLayoutId id="2147483745" r:id="rId4"/>
    <p:sldLayoutId id="2147483744" r:id="rId5"/>
    <p:sldLayoutId id="2147483746" r:id="rId6"/>
    <p:sldLayoutId id="2147483747" r:id="rId7"/>
    <p:sldLayoutId id="2147483738" r:id="rId8"/>
    <p:sldLayoutId id="2147483749" r:id="rId9"/>
    <p:sldLayoutId id="2147483748" r:id="rId10"/>
  </p:sldLayoutIdLst>
  <p:hf hd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0A3C8C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800"/>
        </a:spcBef>
        <a:spcAft>
          <a:spcPct val="0"/>
        </a:spcAft>
        <a:buClr>
          <a:srgbClr val="0A3C8C"/>
        </a:buClr>
        <a:buSzPct val="120000"/>
        <a:buFont typeface="Calibri" panose="020F0502020204030204" pitchFamily="34" charset="0"/>
        <a:buNone/>
        <a:defRPr sz="1400" baseline="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266700" indent="-266700" algn="l" rtl="0" eaLnBrk="1" fontAlgn="base" hangingPunct="1">
        <a:lnSpc>
          <a:spcPct val="100000"/>
        </a:lnSpc>
        <a:spcBef>
          <a:spcPts val="800"/>
        </a:spcBef>
        <a:spcAft>
          <a:spcPct val="0"/>
        </a:spcAft>
        <a:buClr>
          <a:srgbClr val="0A3C8C"/>
        </a:buClr>
        <a:buSzPct val="150000"/>
        <a:buFont typeface="Helvetica" pitchFamily="2" charset="0"/>
        <a:buChar char="●"/>
        <a:tabLst/>
        <a:defRPr sz="14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534988" indent="-268288" algn="l" rtl="0" eaLnBrk="1" fontAlgn="base" hangingPunct="1">
        <a:lnSpc>
          <a:spcPct val="100000"/>
        </a:lnSpc>
        <a:spcBef>
          <a:spcPts val="800"/>
        </a:spcBef>
        <a:spcAft>
          <a:spcPct val="0"/>
        </a:spcAft>
        <a:buClr>
          <a:srgbClr val="0A3C8C"/>
        </a:buClr>
        <a:buSzPct val="150000"/>
        <a:buFont typeface="Helvetica" pitchFamily="2" charset="0"/>
        <a:buChar char="●"/>
        <a:tabLst/>
        <a:defRPr sz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801688" indent="-266700" algn="l" rtl="0" eaLnBrk="1" fontAlgn="base" hangingPunct="1">
        <a:lnSpc>
          <a:spcPct val="100000"/>
        </a:lnSpc>
        <a:spcBef>
          <a:spcPts val="800"/>
        </a:spcBef>
        <a:spcAft>
          <a:spcPct val="0"/>
        </a:spcAft>
        <a:buClr>
          <a:srgbClr val="0A3C8C"/>
        </a:buClr>
        <a:buSzPct val="150000"/>
        <a:buFont typeface="Helvetica" pitchFamily="2" charset="0"/>
        <a:buChar char="●"/>
        <a:tabLst/>
        <a:defRPr sz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069975" indent="-268288" algn="l" rtl="0" eaLnBrk="1" fontAlgn="base" hangingPunct="1">
        <a:lnSpc>
          <a:spcPct val="100000"/>
        </a:lnSpc>
        <a:spcBef>
          <a:spcPts val="800"/>
        </a:spcBef>
        <a:spcAft>
          <a:spcPct val="0"/>
        </a:spcAft>
        <a:buClr>
          <a:srgbClr val="0A3C8C"/>
        </a:buClr>
        <a:buSzPct val="150000"/>
        <a:buFont typeface="Helvetica" pitchFamily="2" charset="0"/>
        <a:buChar char="●"/>
        <a:tabLst/>
        <a:defRPr sz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3352716" indent="-304792" algn="l" rtl="0" eaLnBrk="1" fontAlgn="base" hangingPunct="1">
        <a:spcBef>
          <a:spcPct val="20000"/>
        </a:spcBef>
        <a:spcAft>
          <a:spcPct val="0"/>
        </a:spcAft>
        <a:buChar char="»"/>
        <a:defRPr sz="1867">
          <a:solidFill>
            <a:srgbClr val="004C92"/>
          </a:solidFill>
          <a:latin typeface="+mn-lt"/>
        </a:defRPr>
      </a:lvl6pPr>
      <a:lvl7pPr marL="3962301" indent="-304792" algn="l" rtl="0" eaLnBrk="1" fontAlgn="base" hangingPunct="1">
        <a:spcBef>
          <a:spcPct val="20000"/>
        </a:spcBef>
        <a:spcAft>
          <a:spcPct val="0"/>
        </a:spcAft>
        <a:buChar char="»"/>
        <a:defRPr sz="1867">
          <a:solidFill>
            <a:srgbClr val="004C92"/>
          </a:solidFill>
          <a:latin typeface="+mn-lt"/>
        </a:defRPr>
      </a:lvl7pPr>
      <a:lvl8pPr marL="4571886" indent="-304792" algn="l" rtl="0" eaLnBrk="1" fontAlgn="base" hangingPunct="1">
        <a:spcBef>
          <a:spcPct val="20000"/>
        </a:spcBef>
        <a:spcAft>
          <a:spcPct val="0"/>
        </a:spcAft>
        <a:buChar char="»"/>
        <a:defRPr sz="1867">
          <a:solidFill>
            <a:srgbClr val="004C92"/>
          </a:solidFill>
          <a:latin typeface="+mn-lt"/>
        </a:defRPr>
      </a:lvl8pPr>
      <a:lvl9pPr marL="5181470" indent="-304792" algn="l" rtl="0" eaLnBrk="1" fontAlgn="base" hangingPunct="1">
        <a:spcBef>
          <a:spcPct val="20000"/>
        </a:spcBef>
        <a:spcAft>
          <a:spcPct val="0"/>
        </a:spcAft>
        <a:buChar char="»"/>
        <a:defRPr sz="1867">
          <a:solidFill>
            <a:srgbClr val="004C92"/>
          </a:solidFill>
          <a:latin typeface="+mn-lt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0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orient="horz" pos="3342" userDrawn="1">
          <p15:clr>
            <a:srgbClr val="F26B43"/>
          </p15:clr>
        </p15:guide>
        <p15:guide id="4" pos="294" userDrawn="1">
          <p15:clr>
            <a:srgbClr val="F26B43"/>
          </p15:clr>
        </p15:guide>
        <p15:guide id="5" pos="1746" userDrawn="1">
          <p15:clr>
            <a:srgbClr val="F26B43"/>
          </p15:clr>
        </p15:guide>
        <p15:guide id="6" pos="5375" userDrawn="1">
          <p15:clr>
            <a:srgbClr val="F26B43"/>
          </p15:clr>
        </p15:guide>
        <p15:guide id="7" orient="horz" pos="1482" userDrawn="1">
          <p15:clr>
            <a:srgbClr val="F26B43"/>
          </p15:clr>
        </p15:guide>
        <p15:guide id="8" orient="horz" pos="666" userDrawn="1">
          <p15:clr>
            <a:srgbClr val="F26B43"/>
          </p15:clr>
        </p15:guide>
        <p15:guide id="9" orient="horz" pos="1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Einstieg in </a:t>
            </a:r>
            <a:r>
              <a:rPr lang="de-DE" dirty="0" err="1"/>
              <a:t>Kubernetes</a:t>
            </a:r>
            <a:r>
              <a:rPr lang="de-DE" dirty="0"/>
              <a:t> mit </a:t>
            </a:r>
            <a:r>
              <a:rPr lang="de-DE" dirty="0" err="1"/>
              <a:t>Minikube</a:t>
            </a:r>
            <a:endParaRPr lang="de-DE" dirty="0"/>
          </a:p>
        </p:txBody>
      </p:sp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2020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2771750" y="1705340"/>
            <a:ext cx="38165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241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3F02FD-393C-A94B-B9BC-95E55A7AD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585B29-2C75-F94E-9873-13F3D493A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Container</a:t>
            </a:r>
          </a:p>
          <a:p>
            <a:endParaRPr lang="de-DE" dirty="0"/>
          </a:p>
          <a:p>
            <a:r>
              <a:rPr lang="de-DE" dirty="0" err="1"/>
              <a:t>Kubernetes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Minikube</a:t>
            </a:r>
            <a:r>
              <a:rPr lang="de-DE" dirty="0"/>
              <a:t>: 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started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8360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E74088-BB91-574B-9695-A01217850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Container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EB0F87-B7B4-B946-A3AA-B4CFBE864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b="1" dirty="0"/>
              <a:t>Wofür?</a:t>
            </a:r>
          </a:p>
          <a:p>
            <a:r>
              <a:rPr lang="de-DE" dirty="0"/>
              <a:t>einfache Bereitstellung von Anwendungen</a:t>
            </a:r>
          </a:p>
          <a:p>
            <a:endParaRPr lang="de-DE" dirty="0"/>
          </a:p>
          <a:p>
            <a:r>
              <a:rPr lang="de-DE" b="1" dirty="0"/>
              <a:t>Was?</a:t>
            </a:r>
          </a:p>
          <a:p>
            <a:r>
              <a:rPr lang="de-DE" dirty="0"/>
              <a:t>„A container is a standard unit of software that packages up code and all its dependencies so the application runs quickly and reliably from one computing environment to </a:t>
            </a:r>
            <a:r>
              <a:rPr lang="de-DE" dirty="0" err="1"/>
              <a:t>another</a:t>
            </a:r>
            <a:r>
              <a:rPr lang="de-DE" dirty="0"/>
              <a:t>."</a:t>
            </a:r>
          </a:p>
          <a:p>
            <a:endParaRPr lang="de-DE" dirty="0"/>
          </a:p>
          <a:p>
            <a:r>
              <a:rPr lang="de-DE" b="1" dirty="0"/>
              <a:t>Container </a:t>
            </a:r>
            <a:r>
              <a:rPr lang="de-DE" b="1" dirty="0" err="1"/>
              <a:t>runtimes</a:t>
            </a:r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Docker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CRI-O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rkt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8737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E74088-BB91-574B-9695-A01217850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Kubernetes</a:t>
            </a:r>
            <a:r>
              <a:rPr lang="de-DE" dirty="0"/>
              <a:t> und </a:t>
            </a:r>
            <a:r>
              <a:rPr lang="de-DE" dirty="0" err="1"/>
              <a:t>Minikube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EB0F87-B7B4-B946-A3AA-B4CFBE864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 err="1"/>
              <a:t>Kubernetes</a:t>
            </a:r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Management vieler Container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… verteilt auf mehreren Nodes</a:t>
            </a:r>
          </a:p>
          <a:p>
            <a:endParaRPr lang="de-DE" dirty="0"/>
          </a:p>
          <a:p>
            <a:endParaRPr lang="de-DE" dirty="0"/>
          </a:p>
          <a:p>
            <a:r>
              <a:rPr lang="de-DE" b="1" dirty="0" err="1"/>
              <a:t>Minikube</a:t>
            </a:r>
            <a:endParaRPr lang="de-DE" b="1" dirty="0"/>
          </a:p>
          <a:p>
            <a:r>
              <a:rPr lang="de-DE" dirty="0"/>
              <a:t>Tool für die Bereitstellung lokaler </a:t>
            </a:r>
            <a:r>
              <a:rPr lang="de-DE" dirty="0" err="1"/>
              <a:t>Kubernetes</a:t>
            </a:r>
            <a:r>
              <a:rPr lang="de-DE" dirty="0"/>
              <a:t>-Cluster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58794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86CD89-439C-2346-8F13-A8BE9C864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Vielen Dank.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275820" y="2416158"/>
            <a:ext cx="25923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3056123"/>
      </p:ext>
    </p:extLst>
  </p:cSld>
  <p:clrMapOvr>
    <a:masterClrMapping/>
  </p:clrMapOvr>
</p:sld>
</file>

<file path=ppt/theme/theme1.xml><?xml version="1.0" encoding="utf-8"?>
<a:theme xmlns:a="http://schemas.openxmlformats.org/drawingml/2006/main" name="Präsentationsvorlage_Kunde-Projekt_jjjj-mm-tt_Vorlage_V1.1">
  <a:themeElements>
    <a:clrScheme name="Benutzerdefinier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A3C8C"/>
      </a:hlink>
      <a:folHlink>
        <a:srgbClr val="0A3C8C"/>
      </a:folHlink>
    </a:clrScheme>
    <a:fontScheme name="n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n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106</Words>
  <Application>Microsoft Macintosh PowerPoint</Application>
  <PresentationFormat>Bildschirmpräsentation (16:10)</PresentationFormat>
  <Paragraphs>34</Paragraphs>
  <Slides>5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Helvetica</vt:lpstr>
      <vt:lpstr>Calibri</vt:lpstr>
      <vt:lpstr>Arial</vt:lpstr>
      <vt:lpstr>Verdana</vt:lpstr>
      <vt:lpstr>Präsentationsvorlage_Kunde-Projekt_jjjj-mm-tt_Vorlage_V1.1</vt:lpstr>
      <vt:lpstr>Einstieg in Kubernetes mit Minikube</vt:lpstr>
      <vt:lpstr>Agenda</vt:lpstr>
      <vt:lpstr>Container</vt:lpstr>
      <vt:lpstr>Kubernetes und Minikube</vt:lpstr>
      <vt:lpstr>Vielen Dank.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Matthias Staps</dc:creator>
  <cp:lastModifiedBy>Microsoft Office User</cp:lastModifiedBy>
  <cp:revision>887</cp:revision>
  <dcterms:created xsi:type="dcterms:W3CDTF">2012-08-15T13:17:35Z</dcterms:created>
  <dcterms:modified xsi:type="dcterms:W3CDTF">2020-04-02T06:57:25Z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lpwstr>1.1</vt:lpwstr>
  </property>
  <property fmtid="{D5CDD505-2E9C-101B-9397-08002B2CF9AE}" pid="3" name="Präsenationsdatum">
    <vt:lpwstr>dd.mm.yyy</vt:lpwstr>
  </property>
</Properties>
</file>